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FD2826C-32E1-4926-B138-12CB6BD88636}" type="slidenum">
              <a:rPr b="0" lang="en-ZA" sz="1400" spc="-1" strike="noStrike">
                <a:latin typeface="Times New Roman"/>
              </a:rPr>
              <a:t>1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835D5D-D836-40FB-8AFD-5E84AC1F46F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2F8E18-675B-4186-B26F-865CB06FFC9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34CDE94-CA0B-4611-B146-54691C9586E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E206D1-3575-439B-8BE4-2A486B42F35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57633D-5EF0-4E88-97E2-AE4C565E396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730EC8B-7803-4102-8D19-0563FE4721D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2463F7-C786-43DD-9ABF-F13751F735D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6B5FD9-9FCE-4026-A108-8A011A3E95B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3A7320-7FDD-4305-98C4-987176C6AEE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BD804F5-4716-4DB4-BBD8-1420D1E7A09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9B2DB1-865B-4312-B91C-F02279EB00D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97D780-F67E-487B-B23B-FAB34017C5A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D9CAA6D-6AE2-4DFF-82F1-736EEB58884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4E8C7D-37E7-46AE-AD73-C92737C960B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fld id="{23A486A3-0321-4DD3-A641-696564FD636C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800" spc="-1" strike="noStrike"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BE6ABEB-F7E4-4802-931B-A9AEADB58C7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117BA7-4425-40D4-BE99-5194D920003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218F86-AFA0-4109-9215-31FFEA5C37F0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1DBE304-6C54-419F-AA55-25BAA15D94C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0DD3EA8-9B75-43D9-8C29-644D0559C61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3440" cy="307944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F77C00-D2CE-43DA-AEAC-C1D9515A9C8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3440" cy="307944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D11012A-210C-41C8-9E86-92C599A8D023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A4C35C5-B6DF-4902-A8DC-DB801B0762A6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3F8DD70-DAC4-43A0-BEE2-2A34C56BD1C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42BE40F-A225-422F-B1B9-82C0A48D857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9103C6-BBC0-421E-86CB-36AA32692D1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542076-EFAF-4A1C-BF25-BEE4E37AC1F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98E482-DE5F-4CB9-8726-3ECC5E001FDC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7C85491-B4E7-42C2-983C-6B2F0143A8A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20000" y="360000"/>
            <a:ext cx="10680480" cy="81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69680" y="2257200"/>
            <a:ext cx="69674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199240" y="2152800"/>
            <a:ext cx="88426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Sites containing a ts of 30years include: Port Nolloth, Lamberts Bay, Saldanha Bay, Sea Point and Hout Bay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5600" cy="529092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2720" cy="342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8400" cy="5547240"/>
          </a:xfrm>
          <a:prstGeom prst="rect">
            <a:avLst/>
          </a:prstGeom>
          <a:ln>
            <a:noFill/>
          </a:ln>
        </p:spPr>
      </p:pic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2720" cy="342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50560" cy="5572080"/>
          </a:xfrm>
          <a:prstGeom prst="rect">
            <a:avLst/>
          </a:prstGeom>
          <a:ln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2840" cy="36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7400" cy="4803120"/>
          </a:xfrm>
          <a:prstGeom prst="rect">
            <a:avLst/>
          </a:prstGeom>
          <a:ln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2840" cy="36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50480"/>
            <a:ext cx="9334080" cy="517356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9520" cy="35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81200" cy="443268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9520" cy="35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2320" cy="645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3320" cy="658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733760" y="1911960"/>
            <a:ext cx="7991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1 year was used (2014-2015) for these analyses. Four different datasets are present.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8320" cy="616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61160" cy="623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4680" cy="62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7280" cy="62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847240" y="2210760"/>
            <a:ext cx="5775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Wind rose diagrams: Representing the most predominant wind direction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692160" y="574200"/>
            <a:ext cx="5325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409320" y="2230920"/>
            <a:ext cx="5459760" cy="411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818680" y="492120"/>
            <a:ext cx="223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  <a:ea typeface="Noto Sans CJK SC Regular"/>
              </a:rPr>
              <a:t>Geostrophic velocity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260960" y="234360"/>
            <a:ext cx="44193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4000" spc="-1" strike="noStrike">
                <a:solidFill>
                  <a:srgbClr val="000000"/>
                </a:solidFill>
                <a:latin typeface="Arial"/>
                <a:ea typeface="DejaVu Sans"/>
              </a:rPr>
              <a:t>Wavelet analyses </a:t>
            </a:r>
            <a:endParaRPr b="0" lang="en-ZA" sz="4000" spc="-1" strike="noStrike">
              <a:latin typeface="Arial"/>
            </a:endParaRPr>
          </a:p>
        </p:txBody>
      </p:sp>
      <p:pic>
        <p:nvPicPr>
          <p:cNvPr id="165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3840" cy="2725200"/>
          </a:xfrm>
          <a:prstGeom prst="rect">
            <a:avLst/>
          </a:prstGeom>
          <a:ln>
            <a:noFill/>
          </a:ln>
        </p:spPr>
      </p:pic>
      <p:pic>
        <p:nvPicPr>
          <p:cNvPr id="166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7960" cy="2743200"/>
          </a:xfrm>
          <a:prstGeom prst="rect">
            <a:avLst/>
          </a:prstGeom>
          <a:ln>
            <a:noFill/>
          </a:ln>
        </p:spPr>
      </p:pic>
      <p:pic>
        <p:nvPicPr>
          <p:cNvPr id="167" name="Picture 148" descr=""/>
          <p:cNvPicPr/>
          <p:nvPr/>
        </p:nvPicPr>
        <p:blipFill>
          <a:blip r:embed="rId3"/>
          <a:srcRect l="5053" t="8164" r="32939" b="8889"/>
          <a:stretch/>
        </p:blipFill>
        <p:spPr>
          <a:xfrm>
            <a:off x="5544000" y="1368000"/>
            <a:ext cx="583164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260960" y="234360"/>
            <a:ext cx="44193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2960" cy="2912040"/>
          </a:xfrm>
          <a:prstGeom prst="rect">
            <a:avLst/>
          </a:prstGeom>
          <a:ln>
            <a:noFill/>
          </a:ln>
        </p:spPr>
      </p:pic>
      <p:pic>
        <p:nvPicPr>
          <p:cNvPr id="89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2960" cy="2912040"/>
          </a:xfrm>
          <a:prstGeom prst="rect">
            <a:avLst/>
          </a:prstGeom>
          <a:ln>
            <a:noFill/>
          </a:ln>
        </p:spPr>
      </p:pic>
      <p:pic>
        <p:nvPicPr>
          <p:cNvPr id="90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2080" cy="2896560"/>
          </a:xfrm>
          <a:prstGeom prst="rect">
            <a:avLst/>
          </a:prstGeom>
          <a:ln>
            <a:noFill/>
          </a:ln>
        </p:spPr>
      </p:pic>
      <p:pic>
        <p:nvPicPr>
          <p:cNvPr id="91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2960" cy="29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82960" cy="2912040"/>
          </a:xfrm>
          <a:prstGeom prst="rect">
            <a:avLst/>
          </a:prstGeom>
          <a:ln>
            <a:noFill/>
          </a:ln>
        </p:spPr>
      </p:pic>
      <p:pic>
        <p:nvPicPr>
          <p:cNvPr id="97" name="Picture 2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98" name="Picture 11" descr=""/>
          <p:cNvPicPr/>
          <p:nvPr/>
        </p:nvPicPr>
        <p:blipFill>
          <a:blip r:embed="rId3"/>
          <a:stretch/>
        </p:blipFill>
        <p:spPr>
          <a:xfrm>
            <a:off x="7254360" y="579960"/>
            <a:ext cx="3882960" cy="2912040"/>
          </a:xfrm>
          <a:prstGeom prst="rect">
            <a:avLst/>
          </a:prstGeom>
          <a:ln>
            <a:noFill/>
          </a:ln>
        </p:spPr>
      </p:pic>
      <p:pic>
        <p:nvPicPr>
          <p:cNvPr id="99" name="Picture 12" descr=""/>
          <p:cNvPicPr/>
          <p:nvPr/>
        </p:nvPicPr>
        <p:blipFill>
          <a:blip r:embed="rId4"/>
          <a:stretch/>
        </p:blipFill>
        <p:spPr>
          <a:xfrm>
            <a:off x="7254360" y="3747600"/>
            <a:ext cx="3882960" cy="29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05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06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07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4120" cy="292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2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13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14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15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4120" cy="292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0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21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22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23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4120" cy="292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4120" cy="2920320"/>
          </a:xfrm>
          <a:prstGeom prst="rect">
            <a:avLst/>
          </a:prstGeom>
          <a:ln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3120" cy="2927160"/>
          </a:xfrm>
          <a:prstGeom prst="rect">
            <a:avLst/>
          </a:prstGeom>
          <a:ln>
            <a:noFill/>
          </a:ln>
        </p:spPr>
      </p:pic>
      <p:pic>
        <p:nvPicPr>
          <p:cNvPr id="130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4280" cy="2935440"/>
          </a:xfrm>
          <a:prstGeom prst="rect">
            <a:avLst/>
          </a:prstGeom>
          <a:ln>
            <a:noFill/>
          </a:ln>
        </p:spPr>
      </p:pic>
      <p:pic>
        <p:nvPicPr>
          <p:cNvPr id="131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3120" cy="29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956240" y="25992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196200" y="34923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56240" y="347076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9196200" y="287640"/>
            <a:ext cx="157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6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11760" cy="293364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11760" cy="29336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11760" cy="2933640"/>
          </a:xfrm>
          <a:prstGeom prst="rect">
            <a:avLst/>
          </a:prstGeom>
          <a:ln>
            <a:noFill/>
          </a:ln>
        </p:spPr>
      </p:pic>
      <p:pic>
        <p:nvPicPr>
          <p:cNvPr id="139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6880" cy="294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6110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2019-04-02T16:17:30Z</dcterms:modified>
  <cp:revision>337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